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84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2779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beroep ‘advocaat’ in eigen woorden uitleggen.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woorden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Joris van Johannes vindt.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in eigen woorden uitleggen wat Joris bedoelt met dat </a:t>
            </a: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Donatello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hongerige reuzenvlieg lijkt en Joris zelf op een suikerpot.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Toneellezen | Groep 7 | B-boy (avi E7) kopen? | Heutink.n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15073"/>
          <a:stretch/>
        </p:blipFill>
        <p:spPr bwMode="auto">
          <a:xfrm>
            <a:off x="9717431" y="2974953"/>
            <a:ext cx="1778569" cy="253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388316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                Kopieerblad ‘woordwebben’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(tips &amp; tops)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(verhelderen)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8463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651" y="5031702"/>
            <a:ext cx="2239635" cy="146504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400356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 t/m 86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verige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8463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1902767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BFFDE18-3991-4DE6-BD25-585CD6948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374024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2" descr="Toneellezen | Groep 7 | B-boy (avi E7) kopen? | Heutink.n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15073"/>
          <a:stretch/>
        </p:blipFill>
        <p:spPr bwMode="auto">
          <a:xfrm>
            <a:off x="9716756" y="1990726"/>
            <a:ext cx="1778569" cy="253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87 t/m 95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efenen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2343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918655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hoofdstuk kiezen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arakters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nogmaals doorlezen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lvast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beginnen met oefenen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557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Voorbereiding op de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622" y="2633496"/>
            <a:ext cx="2799932" cy="249467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317212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8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teamboekjes en woordlijsten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815" y="3558221"/>
            <a:ext cx="3765995" cy="24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aanwijzingen die we in de tekst lezen inzetten bij het voordragen (intonatie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passend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de personages).</a:t>
            </a:r>
          </a:p>
        </p:txBody>
      </p:sp>
      <p:pic>
        <p:nvPicPr>
          <p:cNvPr id="13" name="Picture 2" descr="Toneellezen | Groep 7 | B-boy (avi E7) kopen? | Heutink.n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15073"/>
          <a:stretch/>
        </p:blipFill>
        <p:spPr bwMode="auto">
          <a:xfrm>
            <a:off x="9717431" y="2425440"/>
            <a:ext cx="1778569" cy="253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28217" y="1353480"/>
            <a:ext cx="5667783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blz. 96 t/m 109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Voordracht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erfijnen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karakters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oordracht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40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70194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16149" y="2875073"/>
            <a:ext cx="3664781" cy="29365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02" y="250249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02" y="3723049"/>
            <a:ext cx="551985" cy="524036"/>
          </a:xfrm>
          <a:prstGeom prst="rect">
            <a:avLst/>
          </a:prstGeom>
        </p:spPr>
      </p:pic>
      <p:sp>
        <p:nvSpPr>
          <p:cNvPr id="11" name="Tekstvak 9"/>
          <p:cNvSpPr txBox="1"/>
          <p:nvPr/>
        </p:nvSpPr>
        <p:spPr>
          <a:xfrm>
            <a:off x="6536296" y="698760"/>
            <a:ext cx="396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0"/>
          <p:cNvSpPr txBox="1"/>
          <p:nvPr/>
        </p:nvSpPr>
        <p:spPr>
          <a:xfrm>
            <a:off x="6536296" y="1346748"/>
            <a:ext cx="540067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Hadden we juist voorspeld?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34" y="5493433"/>
            <a:ext cx="551985" cy="524036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97" y="187147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teamboekjes 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ieuw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797" y="3315836"/>
            <a:ext cx="4441059" cy="275263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nasaal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iemand voor het karretje spannen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advocaat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krantenwijk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uithoudingsvermogen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dekmantel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belemmeren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iemand ergens voor laten opdraaien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schateren(d)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overloop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onbeheerd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(schrijf)kwaliteit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999" y="1449388"/>
            <a:ext cx="5326731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Overige woorden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06" y="3280294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981315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A2B438-D322-40EE-8845-ADA1F30152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642" y="2017758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199D43A-081D-4441-B563-E3E0C9C797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198" y="382757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 (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ips &amp;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(verhelderen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511" y="2297865"/>
            <a:ext cx="3130877" cy="20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oma bedoelt met ‘een </a:t>
            </a: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ouwesokbankrekening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calamiteiten’.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Picture 2" descr="Toneellezen | Groep 7 | B-boy (avi E7) kopen? | Heutink.n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15073"/>
          <a:stretch/>
        </p:blipFill>
        <p:spPr bwMode="auto">
          <a:xfrm>
            <a:off x="9718106" y="2298502"/>
            <a:ext cx="1778569" cy="253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47641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4764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58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(tips &amp;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(verhelderen)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812" y="4580091"/>
            <a:ext cx="3013023" cy="197095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Overige woorden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166332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D972D08-97B0-4B6D-A59A-0D03A0FF7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34262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woorden</a:t>
            </a:r>
            <a:r>
              <a:rPr lang="nl-NL" b="1" dirty="0" smtClean="0"/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waarom Joris Olivier ‘bloeddorstig’ en ‘als een seriemoordenaar’ noemt.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2" descr="Toneellezen | Groep 7 | B-boy (avi E7) kopen? | Heutink.n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15073"/>
          <a:stretch/>
        </p:blipFill>
        <p:spPr bwMode="auto">
          <a:xfrm>
            <a:off x="9717431" y="2314368"/>
            <a:ext cx="1778569" cy="253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805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679363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B-Boy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43293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3DBFC4-E686-42AF-9043-C802E3412E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47232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2327</TotalTime>
  <Words>1001</Words>
  <Application>Microsoft Office PowerPoint</Application>
  <PresentationFormat>Widescreen</PresentationFormat>
  <Paragraphs>298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153</cp:revision>
  <dcterms:created xsi:type="dcterms:W3CDTF">2017-07-26T14:05:48Z</dcterms:created>
  <dcterms:modified xsi:type="dcterms:W3CDTF">2022-09-01T11:44:53Z</dcterms:modified>
</cp:coreProperties>
</file>